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Escuto um cantar divinal, </a:t>
            </a:r>
          </a:p>
          <a:p>
            <a:r>
              <a:rPr lang="pt-BR" dirty="0"/>
              <a:t>Um coro em tom ideal, </a:t>
            </a:r>
          </a:p>
          <a:p>
            <a:r>
              <a:rPr lang="pt-BR" dirty="0"/>
              <a:t>Cantá-lo é prazer sem igual: </a:t>
            </a:r>
          </a:p>
          <a:p>
            <a:r>
              <a:rPr lang="pt-BR"/>
              <a:t>“Ó</a:t>
            </a:r>
            <a:r>
              <a:rPr lang="pt-BR" dirty="0"/>
              <a:t>, paz, és dom de meu </a:t>
            </a:r>
            <a:r>
              <a:rPr lang="pt-BR"/>
              <a:t>Deus!”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DDF554-16C7-4CF9-A262-71808CDE1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Paz, paz, paz, paz, </a:t>
            </a:r>
          </a:p>
          <a:p>
            <a:r>
              <a:rPr lang="pt-BR" dirty="0"/>
              <a:t>Dom precioso dos Céus! </a:t>
            </a:r>
          </a:p>
          <a:p>
            <a:r>
              <a:rPr lang="pt-BR" dirty="0"/>
              <a:t>Excelsa e dulcíssima paz, </a:t>
            </a:r>
          </a:p>
          <a:p>
            <a:r>
              <a:rPr lang="pt-BR" dirty="0"/>
              <a:t>És dom do amor de meu Deus!</a:t>
            </a:r>
          </a:p>
        </p:txBody>
      </p:sp>
    </p:spTree>
    <p:extLst>
      <p:ext uri="{BB962C8B-B14F-4D97-AF65-F5344CB8AC3E}">
        <p14:creationId xmlns:p14="http://schemas.microsoft.com/office/powerpoint/2010/main" val="322295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Tornando Jesus o meu Rei, </a:t>
            </a:r>
          </a:p>
          <a:p>
            <a:r>
              <a:rPr lang="pt-BR" dirty="0"/>
              <a:t>A paz eu, enfim, encontrei, </a:t>
            </a:r>
          </a:p>
          <a:p>
            <a:r>
              <a:rPr lang="pt-BR" dirty="0"/>
              <a:t>E bênçãos mui grandes achei </a:t>
            </a:r>
          </a:p>
          <a:p>
            <a:r>
              <a:rPr lang="pt-BR" dirty="0"/>
              <a:t>Na paz, o dom de meu Deus. </a:t>
            </a:r>
          </a:p>
        </p:txBody>
      </p:sp>
    </p:spTree>
    <p:extLst>
      <p:ext uri="{BB962C8B-B14F-4D97-AF65-F5344CB8AC3E}">
        <p14:creationId xmlns:p14="http://schemas.microsoft.com/office/powerpoint/2010/main" val="155487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DDF554-16C7-4CF9-A262-71808CDE1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Paz, paz, paz, paz, </a:t>
            </a:r>
          </a:p>
          <a:p>
            <a:r>
              <a:rPr lang="pt-BR" dirty="0"/>
              <a:t>Dom precioso dos Céus! </a:t>
            </a:r>
          </a:p>
          <a:p>
            <a:r>
              <a:rPr lang="pt-BR" dirty="0"/>
              <a:t>Excelsa e dulcíssima paz, </a:t>
            </a:r>
          </a:p>
          <a:p>
            <a:r>
              <a:rPr lang="pt-BR" dirty="0"/>
              <a:t>És dom do amor de meu Deus!</a:t>
            </a:r>
          </a:p>
        </p:txBody>
      </p:sp>
    </p:spTree>
    <p:extLst>
      <p:ext uri="{BB962C8B-B14F-4D97-AF65-F5344CB8AC3E}">
        <p14:creationId xmlns:p14="http://schemas.microsoft.com/office/powerpoint/2010/main" val="208729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Morando em Jesus, tenho paz,</a:t>
            </a:r>
          </a:p>
          <a:p>
            <a:r>
              <a:rPr lang="pt-BR" dirty="0"/>
              <a:t>E, nela, meu ser se compraz; </a:t>
            </a:r>
          </a:p>
          <a:p>
            <a:r>
              <a:rPr lang="pt-BR" dirty="0"/>
              <a:t>Infinda alegria me traz </a:t>
            </a:r>
          </a:p>
          <a:p>
            <a:r>
              <a:rPr lang="pt-BR" dirty="0"/>
              <a:t>O excelso dom de meu Deus.</a:t>
            </a:r>
          </a:p>
        </p:txBody>
      </p:sp>
    </p:spTree>
    <p:extLst>
      <p:ext uri="{BB962C8B-B14F-4D97-AF65-F5344CB8AC3E}">
        <p14:creationId xmlns:p14="http://schemas.microsoft.com/office/powerpoint/2010/main" val="393848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 PRECIOSO DOS CÉUS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DDF554-16C7-4CF9-A262-71808CDE1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Paz, paz, paz, paz, </a:t>
            </a:r>
          </a:p>
          <a:p>
            <a:r>
              <a:rPr lang="pt-BR" dirty="0"/>
              <a:t>Dom precioso dos Céus! </a:t>
            </a:r>
          </a:p>
          <a:p>
            <a:r>
              <a:rPr lang="pt-BR" dirty="0"/>
              <a:t>Excelsa e dulcíssima paz, </a:t>
            </a:r>
          </a:p>
          <a:p>
            <a:r>
              <a:rPr lang="pt-BR" dirty="0"/>
              <a:t>És dom do amor de meu Deus!</a:t>
            </a:r>
          </a:p>
        </p:txBody>
      </p:sp>
    </p:spTree>
    <p:extLst>
      <p:ext uri="{BB962C8B-B14F-4D97-AF65-F5344CB8AC3E}">
        <p14:creationId xmlns:p14="http://schemas.microsoft.com/office/powerpoint/2010/main" val="227590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196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DOM PRECIOSO DOS CÉUS</vt:lpstr>
      <vt:lpstr>DOM PRECIOSO DOS CÉUS</vt:lpstr>
      <vt:lpstr>DOM PRECIOSO DOS CÉUS</vt:lpstr>
      <vt:lpstr>DOM PRECIOSO DOS CÉUS</vt:lpstr>
      <vt:lpstr>DOM PRECIOSO DOS CÉUS</vt:lpstr>
      <vt:lpstr>DOM PRECIOSO DOS CÉUS</vt:lpstr>
      <vt:lpstr>DOM PRECIOSO DOS CÉUS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2019-06-12T22:19:38Z</dcterms:modified>
</cp:coreProperties>
</file>